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7934A3-65A5-4FA9-B2B6-9010D7FE9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BD829B-E835-4DFB-9BEB-37E190C94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85DECF-BD45-4FAE-8256-D1A779F4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2FA93A-3BA6-49B7-B967-AA70D6342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4EB0D-7FF4-4CAF-8D9E-18595095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80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F9AB30-2F66-4B03-AE19-15D4F810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B637E3-1BFC-43F0-A2D4-0D08F6D7D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5C8735-812A-4ED1-91C4-97E57EFB6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5807D5-A741-4D59-B07C-C1E0DB0A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861398-0EEC-4014-A140-CD512F02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21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1950B6F-414D-4126-B93F-1AA31E262E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0A68E7-1AC4-47FA-B5EA-A5F305FDF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A3723-0A31-4C1F-805F-CEFB0269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051709-3D1F-419A-A83D-BAC89717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A17CD6-84DA-4BBB-B0C8-CEC5009D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63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DE575-78E3-470B-84FE-120E64C3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DF8BB8-211E-4364-A505-6A997AD86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81B3A4-6802-4779-A8D8-13D21312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F78393-1864-4D2A-9A73-EDBFF46E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AB6B51-4045-4EB0-BA26-42985878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34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BEBAE-792B-4ADC-8AC3-81C900365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F34CC3-7127-4D0B-84C8-8850258C4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B2F553-CCEB-4C6C-9CD5-5FAD8F53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092733-F966-4DE4-931E-D657DDB57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9B35CE-13EB-4140-87AE-EFF0A173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56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6A868-5DC7-43DB-803A-3A3988D1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C6D22B-3960-43E8-AC14-27436FD71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54C4F7-C420-4155-BD83-FFD54FF6F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879737-2D48-428A-8AC1-EC3E1673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22822E-DBEA-4B69-AD34-5A81B26B5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0C67-DF51-4D27-B579-7921E8125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75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4FA44E-CB5C-40C0-BED6-D2ED35A0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74F594-DBAC-4981-9206-D4936D49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45EF64-3044-4DBE-A695-5E05AC297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AAE9F5-B0A9-49D9-A30D-FEA969258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34AC40-E6F1-4FED-AEB6-D6C7511D2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87EC79-92AC-40A1-AB88-40E78B166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490D160-9C95-4557-BB9B-6CA0F8CAC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5045E2-925B-474D-B72B-30F4C176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07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AB260-448D-418F-A99E-23E15A7EB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D8F8CBB-DF1E-4478-A1BB-638BE4A3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3CBF57F-4065-49F6-BF02-69F95866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DB5C33A-4781-47BF-B885-0C863B43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6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BFFE39-7283-4A7C-867E-9A92D4B9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57A886-B3F0-4293-A314-5FE94B74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B31D42-1C49-4ADF-8B50-46B60304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78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B8E9BB-2C56-492A-958A-591CC3F0B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4D663E-691F-4F87-86AB-AE340EE1C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5C7BA5-249A-4828-B5BC-4B0F6595E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CD9E51-840C-4BB2-ACE3-4CF27521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475C3E-CB03-41F4-A760-C5A35D46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CE4550-861E-4728-8666-8AE2250C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83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5226CC-AF7C-4B29-8C22-B38638FB5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DF9B59-E469-4784-9DB7-A58BC6E17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529EBF-3143-40F1-83D4-70D43EB11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C263F2-2AF6-4C43-A187-E4D9E509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CEDE59-ED65-4B95-AC21-FE679917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F8EB52-D050-4D3D-A749-68E46AA4B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80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D96BDC-3082-4CA7-B33C-C4AD2346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955082-39D1-42C1-A936-7DB80633D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35EC3-55BE-4CEB-9350-3B57E0CBD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AF17-AE82-46CC-9398-4DFDEA8D93C7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4495F-ECB4-48DF-AE68-15737FF3E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2F1479-082A-475A-A094-AB2198A13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DCED-F1F0-4DE8-8892-4619AB950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4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8CFDC1A-CB58-4506-89CE-7DA8BD6BD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0184" cy="682579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90A52EC-F27A-4C79-A08A-1F1B1C4BA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0184" y="2283443"/>
            <a:ext cx="4925316" cy="457455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C979F2C-881E-4C60-B646-607C145DA7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7887" y="32204"/>
            <a:ext cx="4359972" cy="233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99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BOUDEAU Nicolas</dc:creator>
  <cp:lastModifiedBy>BOUDEAU Nicolas</cp:lastModifiedBy>
  <cp:revision>3</cp:revision>
  <dcterms:created xsi:type="dcterms:W3CDTF">2021-06-08T08:56:44Z</dcterms:created>
  <dcterms:modified xsi:type="dcterms:W3CDTF">2021-06-08T09:18:12Z</dcterms:modified>
</cp:coreProperties>
</file>